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60" r:id="rId11"/>
    <p:sldId id="261" r:id="rId12"/>
    <p:sldId id="262" r:id="rId13"/>
    <p:sldId id="271" r:id="rId14"/>
    <p:sldId id="264" r:id="rId15"/>
    <p:sldId id="263" r:id="rId16"/>
    <p:sldId id="275" r:id="rId17"/>
    <p:sldId id="277" r:id="rId18"/>
    <p:sldId id="278" r:id="rId19"/>
    <p:sldId id="276" r:id="rId20"/>
    <p:sldId id="279" r:id="rId21"/>
    <p:sldId id="280" r:id="rId22"/>
    <p:sldId id="270" r:id="rId23"/>
    <p:sldId id="274" r:id="rId24"/>
    <p:sldId id="273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-930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1562B3-5B81-4E6B-BE2B-B3D15E3F6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2ECD13F-205A-42F6-BD1F-A994B48CF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A19061-CE2B-44F6-89A9-39322636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56C277-29C2-4608-9DA9-4803AF5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727E55-831A-43D6-AE26-0241FA53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6515C8-3B67-4E1B-9CBA-920C7082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9D3952A-AFAB-4EF5-AEC6-B0F382C6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77A243-678D-449D-8563-83EA407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C3FEF5-6565-4C2F-A6AB-F2873012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E6083A-457C-4A59-9EEA-823064CF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833FB4B-4B4C-48DB-9192-8F1B0F14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D6004C3-0DC6-40F6-8D70-B854818CC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ADD879-7AF7-452D-A8D0-820DD681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B393EB-5271-4896-BAFE-C8C0EB2B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D66505-5D40-49F3-AA3C-3DFE678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4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D3355D-E032-426F-B6A3-98DDB30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2BD7A2-F991-4E14-91D1-1FCA98946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B30BF1-4793-4735-AA88-F825DE30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4BF509-9064-46E7-8C87-30D70F90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6DA378-0AD6-42FF-ACB1-1B24378D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BA658-2EBE-44A8-B713-3F11038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39B9B3-87FB-454F-9796-AA00626C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B60A59-4AA5-4AB4-AB31-FD0D6A73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C73B0C-25EB-4D65-A414-236D2AD4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4791CE-40F6-4095-AA9C-639F0A62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8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E640E6-38DC-4990-929C-3E53FEE0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61D319-987B-4870-9141-1888F4225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A104945-A815-4130-B724-D4756B0CF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40436D-45EC-4ABF-A84E-D5F3D0F1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25546F-FE02-4F37-AD23-A55385D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714FA0-CB29-4ED5-AA00-58E5B0C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551B46-986B-4CE4-9DB9-0659981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7BE6F90-F1E2-4B1A-A7C9-69C802C7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53006A0-AE79-405F-BC38-4D0AA6A03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8A343AC-8BCE-40D6-9983-0F152A15C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D40711C-2908-4AF9-8F69-51027AAC8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407E32F-F66F-4438-9115-6277237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E8B14C3-6F4C-44DD-BB2F-CAE3032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26020DD-6014-406B-98C1-A9D2EA66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B9BBA-DE2C-4008-95D1-FDAA793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222259D-F39E-47FC-BEC3-AEB8AC74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C0A6B91-6F95-47D3-A540-A1A8C5F0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79BFE-FEC7-4147-BF12-7BA69EA1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B45D4E6-3951-4436-8847-4397EBD5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CBDB7B1-2035-41A5-9802-AF3E3E97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45DDA2C-BD55-4445-B914-B3983553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BB9DF-35B6-4B3C-A81C-9C652C35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810E66-182F-4D31-93A3-CC5B7658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F589E87-9B2B-4281-83AE-40F6964D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1F3A856-DD9F-41C8-87F5-2B428E53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CA25A0-F69F-4204-B4E3-1F790634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1177EB-A34B-4C6F-B04B-35902512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AEB85-6AFA-4A8C-804C-D17C5C85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CE5EB4B-501D-40B4-8DEC-E57192655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B512C39-AA47-48C6-B610-D91F186C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C6C0571-BA94-48B2-9A92-0C84C46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AB66EE5-360F-4640-B08A-6CF86BBF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173540-E8FC-4A18-B4E1-2A74D9DD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54898A0-153F-46C2-BF8C-BF9846BD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0ACAC2-56C6-42C4-9184-DF6888C1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54214E-D285-495A-9A06-6701E063E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A0C0E7-D5BD-4F92-BC9E-703100B09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4E5F61-AAFE-41CC-B55B-8144A4E28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ryad.org/stash/faq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01CBT2GUFirWMFm_pHwYSdolv_xV4OsDa3H95RNpcmU/edit" TargetMode="External"/><Relationship Id="rId2" Type="http://schemas.openxmlformats.org/officeDocument/2006/relationships/hyperlink" Target="https://github.com/rdmanzanedo/Open-Data-MeadoWatch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4CD00D-E266-42A1-877E-13D68876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3268" y="1106530"/>
            <a:ext cx="7620000" cy="2387600"/>
          </a:xfrm>
        </p:spPr>
        <p:txBody>
          <a:bodyPr>
            <a:normAutofit/>
          </a:bodyPr>
          <a:lstStyle/>
          <a:p>
            <a:r>
              <a:rPr lang="de-CH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MeadoWatch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13AC020-E42B-404A-B702-AABE20BA3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464" y="3794543"/>
            <a:ext cx="5538536" cy="1655762"/>
          </a:xfrm>
        </p:spPr>
        <p:txBody>
          <a:bodyPr/>
          <a:lstStyle/>
          <a:p>
            <a:r>
              <a:rPr lang="en-US" sz="1800" i="1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MeadoWatch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a long-term citizen-science phenological database of Mount Rainier Alpine Meadows</a:t>
            </a: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A5DBFF-391F-4004-BFB6-50310C83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54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92E6758-9BC5-4A17-88BB-02B2F95D09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2" y="1019509"/>
            <a:ext cx="11575695" cy="58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D40E673E-2E43-4F18-BD7C-07E20E5B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Location, temporal replication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EF035B-8CC4-43CE-B99B-4E75095E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2C397883-6EE1-4CB4-9793-5E3275F89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22" y="283994"/>
            <a:ext cx="7820378" cy="65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0B0BBA4B-D8B2-459A-8D43-E33B4618DB9B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Species comp. +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visual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8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82CDA0-EE81-4F92-9016-91055703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84AA30-A6FF-4699-B5D2-559E57F3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D306C674-3AC4-4741-A5BD-A96BEE30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84" y="118420"/>
            <a:ext cx="8041105" cy="67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3387C86-89D3-4A4E-A860-ABAE1068454E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resolution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5E1B6B-A64D-4D8B-8713-AC7AF324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ECCBCD-8067-493E-83FE-C587C25DF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AJI’s Shinny app to explore phenological curves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9C5A88-5C13-4587-9BF5-E7346CB4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7C56B9-1608-4DDF-9CE0-D3BAABC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3E22F07-CB75-43D1-9E8B-6B16C889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89" y="436386"/>
            <a:ext cx="9068060" cy="6251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4256321" y="1690009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GB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5593538" y="1698172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RL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𝐴𝑐𝑐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𝑆𝑐𝑖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𝐶𝑖𝑡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𝑎𝑔𝑟𝑒𝑒𝑚𝑒𝑛𝑡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𝑆𝑒𝑛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𝑆𝑝𝑒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2276041"/>
            <a:ext cx="3872980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(Accuracy = proportion of accurate assessments)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3560406"/>
            <a:ext cx="3335423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(Sensitivity = how many of the ‘trues’ are detected)</a:t>
            </a:r>
          </a:p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(low sensitivity = citizens ‘missed’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19020" y="5101032"/>
            <a:ext cx="3368675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(Specificity = how many of the  ‘falses’ are detected)</a:t>
            </a:r>
          </a:p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(low specificity = citizens ‘imagined’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9" b="50000"/>
          <a:stretch/>
        </p:blipFill>
        <p:spPr bwMode="auto">
          <a:xfrm>
            <a:off x="-173037" y="1728602"/>
            <a:ext cx="7716838" cy="44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831" b="50000"/>
          <a:stretch/>
        </p:blipFill>
        <p:spPr bwMode="auto">
          <a:xfrm>
            <a:off x="2179636" y="1180069"/>
            <a:ext cx="7975896" cy="4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39323" y="2866508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169"/>
          <a:stretch/>
        </p:blipFill>
        <p:spPr bwMode="auto">
          <a:xfrm>
            <a:off x="1676399" y="1181099"/>
            <a:ext cx="8553450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2" t="48264" r="-703" b="1736"/>
          <a:stretch/>
        </p:blipFill>
        <p:spPr bwMode="auto">
          <a:xfrm>
            <a:off x="2088799" y="1157857"/>
            <a:ext cx="8014400" cy="46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20273" y="2557461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56" b="-2746"/>
          <a:stretch/>
        </p:blipFill>
        <p:spPr bwMode="auto">
          <a:xfrm>
            <a:off x="0" y="-38100"/>
            <a:ext cx="12192000" cy="73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EAF3BA-AA95-4746-99DA-EA7371D3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19E1D7-FF04-4A11-828C-0D76C9B0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Objectives of the data paper:</a:t>
            </a:r>
          </a:p>
          <a:p>
            <a:pPr lvl="1"/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MW data available and useable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others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Give an easy way to cite and give visibility to the project.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copy, open repository (updating? And living links?)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41092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157" y="0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36232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119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204750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-8572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8" y="-8572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4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FE797A-08EE-48B7-965B-8BFDA784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Data availability, usage, and privacy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41FB38-FD1C-4173-8239-FE78DB9D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MW raw data will be made available at the end of each growing season, after it has been quality controlled. MW data is freely available to use for any non-commercial purposes by citing this reference or the DOI to the database. Commercial uses of the database require the express authorization by the MW coordinator (currently: Prof. Dr. HilleRisLambers). To avoid any privacy issues, the identities of MW volunteers has been anonymized, being replaced by unique, semi-random sequences of numbers. </a:t>
            </a:r>
            <a:endParaRPr lang="en-US" sz="40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STRUCTURE: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>
                <a:latin typeface="Segoe UI Light" pitchFamily="34" charset="0"/>
                <a:cs typeface="Segoe UI Light" pitchFamily="34" charset="0"/>
              </a:rPr>
              <a:t>Github</a:t>
            </a:r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 (not updated to keep consistent with paper).</a:t>
            </a:r>
          </a:p>
          <a:p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Dryad and link in text (updated annually, bi-annually with more data)</a:t>
            </a:r>
          </a:p>
          <a:p>
            <a:pPr lvl="1"/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Dryad allows to produce versions and keep the newest version on top without changing DOI</a:t>
            </a:r>
          </a:p>
          <a:p>
            <a:pPr lvl="1"/>
            <a:endParaRPr lang="en-GB" dirty="0" smtClean="0">
              <a:latin typeface="Segoe UI Light" pitchFamily="34" charset="0"/>
              <a:cs typeface="Segoe UI Light" pitchFamily="34" charset="0"/>
            </a:endParaRP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4749884"/>
            <a:ext cx="11784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399372" y="6126993"/>
            <a:ext cx="3291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 Light" pitchFamily="34" charset="0"/>
                <a:cs typeface="Segoe UI Light" pitchFamily="34" charset="0"/>
                <a:hlinkClick r:id="rId3"/>
              </a:rPr>
              <a:t>https://</a:t>
            </a:r>
            <a:r>
              <a:rPr lang="en-US" dirty="0" smtClean="0">
                <a:latin typeface="Segoe UI Light" pitchFamily="34" charset="0"/>
                <a:cs typeface="Segoe UI Light" pitchFamily="34" charset="0"/>
                <a:hlinkClick r:id="rId3"/>
              </a:rPr>
              <a:t>datadryad.org/stash/faq</a:t>
            </a:r>
            <a:r>
              <a:rPr lang="en-US" dirty="0" smtClean="0">
                <a:latin typeface="Segoe UI Light" pitchFamily="34" charset="0"/>
                <a:cs typeface="Segoe UI Light" pitchFamily="34" charset="0"/>
              </a:rPr>
              <a:t> 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Link to provisional </a:t>
            </a:r>
            <a:r>
              <a:rPr lang="en-GB" dirty="0" err="1" smtClean="0"/>
              <a:t>github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github.com/rdmanzanedo/Open-Data-MeadoWatch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Link to very first text draft: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docs.google.com/document/d/101CBT2GUFirWMFm_pHwYSdolv_xV4OsDa3H95RNpcmU/edit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661B1A-8058-452F-9A2B-C3696D59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outdoor, sky, grass, nature&#10;&#10;Description automatically generated">
            <a:extLst>
              <a:ext uri="{FF2B5EF4-FFF2-40B4-BE49-F238E27FC236}">
                <a16:creationId xmlns:a16="http://schemas.microsoft.com/office/drawing/2014/main" xmlns="" id="{2E80454C-C42E-4476-B700-A811B8C76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57" y="0"/>
            <a:ext cx="12278307" cy="6858000"/>
          </a:xfrm>
        </p:spPr>
      </p:pic>
    </p:spTree>
    <p:extLst>
      <p:ext uri="{BB962C8B-B14F-4D97-AF65-F5344CB8AC3E}">
        <p14:creationId xmlns:p14="http://schemas.microsoft.com/office/powerpoint/2010/main" val="412835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DD3589-59A8-49E2-BEE9-182BC7D5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JOURNAL OPTIONS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Ecology (data papers)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Others with experience?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50AFDC1-FD2E-47D2-8C23-258F47F3E822}"/>
              </a:ext>
            </a:extLst>
          </p:cNvPr>
          <p:cNvSpPr txBox="1">
            <a:spLocks/>
          </p:cNvSpPr>
          <p:nvPr/>
        </p:nvSpPr>
        <p:spPr>
          <a:xfrm>
            <a:off x="838200" y="361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F65A6C-B518-427E-A50A-3F9FEEB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	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3CA779-DC20-4771-B8E6-07E1F45A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STRUCTURE: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abstract 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Background of the project and overview of the context and broader goals of the data collection.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Methods. (Bigger part). Details, design, and figures. (and applications and caveats).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records: essentially metadata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validation.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B94153-97BE-408B-B14A-55D24FDF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 TO DISCUSS TODAY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236206-9BFF-45B4-8357-A569CCE7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data to include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 that may be of interest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usage and other limitations we may put on the data</a:t>
            </a:r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8576F9-0557-48F7-86E4-5A57C2C0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data to include?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290101-B192-4436-B073-3197D8EB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location and plot info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Raw phenological data (reports)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Meteorological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Snow cover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Phenological curves (calculated from phenological data)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816D9A-EBC7-4CDB-A008-9777A8FB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FCB8A4-722E-4D34-9472-617308E4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main idea of these papers’ analyses is NOT to test ecological ideas or new analyses but to help others understand and use the data: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A36B9FE5-4A09-464C-99B8-1AB806F3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" y="3682250"/>
            <a:ext cx="10905930" cy="16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B7A2A7-C998-4BCD-A6D3-69B68A41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Discussion: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5A53BD-34E3-426C-8857-7004FF79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information would you like to know from these dataset if you would never have seen it?</a:t>
            </a: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Eg. Plot locations on a map.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DA32B-24A0-42D8-9179-81B120B3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What did we have so 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34879B-22C1-47BC-863A-251F9A42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 and Extension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year)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month)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species composition and replication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resolution of the samples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of scientists-vs-citizens assessments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611</Words>
  <Application>Microsoft Office PowerPoint</Application>
  <PresentationFormat>Personalizado</PresentationFormat>
  <Paragraphs>89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Office Theme</vt:lpstr>
      <vt:lpstr>Open MeadoWatch</vt:lpstr>
      <vt:lpstr>Brainstorming starting session</vt:lpstr>
      <vt:lpstr>Presentación de PowerPoint</vt:lpstr>
      <vt:lpstr>Scientific data </vt:lpstr>
      <vt:lpstr>QUESTIONS TO DISCUSS TODAY</vt:lpstr>
      <vt:lpstr>Which data to include?</vt:lpstr>
      <vt:lpstr>Figures and analyses?</vt:lpstr>
      <vt:lpstr>Discussion:</vt:lpstr>
      <vt:lpstr>What did we have so far</vt:lpstr>
      <vt:lpstr>Location, temporal replication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Data availability, usage, and privacy</vt:lpstr>
      <vt:lpstr>STRUCTURE: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MW Open Data</dc:title>
  <dc:creator>Rubén D.M.</dc:creator>
  <cp:lastModifiedBy>Home</cp:lastModifiedBy>
  <cp:revision>26</cp:revision>
  <dcterms:created xsi:type="dcterms:W3CDTF">2021-05-03T11:29:16Z</dcterms:created>
  <dcterms:modified xsi:type="dcterms:W3CDTF">2021-05-04T12:04:12Z</dcterms:modified>
</cp:coreProperties>
</file>